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6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CAE93-434A-6A45-8FFE-C1ADAFD1A8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C8E32-5AD0-4648-8937-95CE660E0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06060-66B1-B64E-8AF6-D23A9CF09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79BD7-1DE3-BC41-9513-F3652D161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BE100-3155-2645-B2E7-77E8EBFC5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81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2DFDF-D66D-AB4F-BADC-3207EF2EE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760876-E836-0E4D-B3D4-DE94B29B24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6997D-B827-7643-8C92-1872574A1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100B3-64A9-C841-A155-94911F86C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55E09-AF63-B84A-8CA3-94E18671D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55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993369-FA08-224D-9F2A-924D6289DA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F2174-0321-524C-BE30-64A967A903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D4A07-6EBE-CE44-9BF3-E8DFDA366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2296D-6955-CF40-85AE-F0E026B08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55AA5-16DF-694A-ACB8-D123067F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4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39427-902A-6B4C-8BAA-7D23EF750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1FDF8-9B84-B04C-A92C-573438A83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0DAC7-33DF-4A46-A9D3-37CC17261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E22BA-2310-644D-8A1A-E1AC8CE2E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1FA9C-6C6A-2442-BBC3-BD6181EAA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71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53923-F523-DD43-B5DC-9D2BEB6CD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26133-9F2A-4843-BB28-D54B0B5D7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82A17-55DE-2647-9B3C-CCF291E41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358036-B689-5A40-8C45-92D67FA9E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AB055-E54A-EC42-AE5F-DCB096937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413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5AB33-A83E-9F42-8071-9B30C6957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E65A8-BF31-B346-9E83-99EC0E3236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720EAB-B02B-CC4E-8D6E-B1AFCC86E8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FCD9E3-9D5B-154D-91A4-147DCEB8E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F7DAAA-5ED9-804C-9CAB-295736918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E57736-317F-6B4A-BCF3-D454FB06B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36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07498-14F6-E343-94DB-FDC4AE929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352CD-CAEC-334C-93E1-D6BA12EC24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CD2AEA-C9C9-1941-B4AA-66AE2EFE9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7095A2-D70C-0941-B362-0CE23BA14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D0C20B-B956-F64D-9B95-0AB0D223D7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D948B6-15AC-0D45-A461-6740E8AD3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D4C8AA-D102-E147-9ADA-3E5690FDE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37B2FD-3592-5248-962C-A99F9A4A4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60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D0075-FCA4-4549-A68B-374D4D2F3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343DF5-BB66-174A-BA97-B34079A16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E65855-2A35-E940-990B-C6F4B6DBE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5975B4-5D90-4F44-9DB7-5770179C7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00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3AAA78-B351-9949-BBBC-FB9736443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18AC3F-D646-8C4B-8EEA-1CF24BC9E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45D57-EDF5-F24E-B408-FD53BD606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593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68B60-9875-B845-A4EB-C08DD1C28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3C803-6377-E948-8F2B-FE820DF5C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203A94-0F55-E240-8BA2-935AD19E2D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3BA04B-35B6-6047-AAE5-0097D1186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BBA67A-3B2D-214A-8933-16EAF7C8F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B9DE4-BA58-3B49-96ED-CD70B4EA9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91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EA971-6C83-584B-ADFC-6B32545CF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ADA4D7-7D4D-7143-B172-223A96CB2E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62A8C-E512-D24B-99C9-86C0641CDD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203D1-0CF9-D947-9A21-B9798253C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9BD29C-973C-E943-95C5-0FFAA610C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F1449E-D33C-0046-86DD-DE1147EC6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932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E31359-8BC3-3C40-95AB-D2F494759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46BA2-403F-7B41-9BCD-E48C77275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26011-8E2C-D346-99BB-D6B5A64E8C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78A16-4A9E-344C-A0E4-11DB0BB80B39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90266-81AD-634F-BE55-8C75DB275E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CCD75-0C68-0B4C-BD4B-9A12624150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9F133-596D-1649-A840-420B22D89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36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90ED1-7DB3-194E-9595-7F3B1BA58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Change Point Detection DD2 Only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025BA6-C5A5-224B-B442-0CFAAAB4EA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Adam Yang</a:t>
            </a:r>
          </a:p>
          <a:p>
            <a:r>
              <a:rPr lang="en-US" dirty="0"/>
              <a:t>7/13/2021</a:t>
            </a:r>
          </a:p>
        </p:txBody>
      </p:sp>
    </p:spTree>
    <p:extLst>
      <p:ext uri="{BB962C8B-B14F-4D97-AF65-F5344CB8AC3E}">
        <p14:creationId xmlns:p14="http://schemas.microsoft.com/office/powerpoint/2010/main" val="3512602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76BB2-36C9-C247-B9C3-08482987F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27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DLW_N_EG_150_230_DDB_4_Ilow@1.8V_M1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2D8207-D2CA-F444-BFC2-F4F3D6400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1714"/>
            <a:ext cx="12192000" cy="586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338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22CC3-3575-0246-B907-9A5A0E53D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DLW_N_EG_200_280_DDB_4_Ilow@1.8V_M1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9DE48C-E04F-674C-A576-998D0BAE1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5070"/>
            <a:ext cx="12192000" cy="587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878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BF001-FAE8-AC4B-882F-45B5B7456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09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DLW_N_EG_200_280_DDB_4_Vtlin_M1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8A3A7A-DF85-5747-B2E9-9945CCAA2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1140"/>
            <a:ext cx="12192000" cy="586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61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C9DF5A4-3E62-0747-8436-A4187DF17A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633663"/>
              </p:ext>
            </p:extLst>
          </p:nvPr>
        </p:nvGraphicFramePr>
        <p:xfrm>
          <a:off x="889685" y="1173892"/>
          <a:ext cx="10480680" cy="4670853"/>
        </p:xfrm>
        <a:graphic>
          <a:graphicData uri="http://schemas.openxmlformats.org/drawingml/2006/table">
            <a:tbl>
              <a:tblPr/>
              <a:tblGrid>
                <a:gridCol w="7695025">
                  <a:extLst>
                    <a:ext uri="{9D8B030D-6E8A-4147-A177-3AD203B41FA5}">
                      <a16:colId xmlns:a16="http://schemas.microsoft.com/office/drawing/2014/main" val="1376006504"/>
                    </a:ext>
                  </a:extLst>
                </a:gridCol>
                <a:gridCol w="1379396">
                  <a:extLst>
                    <a:ext uri="{9D8B030D-6E8A-4147-A177-3AD203B41FA5}">
                      <a16:colId xmlns:a16="http://schemas.microsoft.com/office/drawing/2014/main" val="2730895190"/>
                    </a:ext>
                  </a:extLst>
                </a:gridCol>
                <a:gridCol w="1406259">
                  <a:extLst>
                    <a:ext uri="{9D8B030D-6E8A-4147-A177-3AD203B41FA5}">
                      <a16:colId xmlns:a16="http://schemas.microsoft.com/office/drawing/2014/main" val="1469164727"/>
                    </a:ext>
                  </a:extLst>
                </a:gridCol>
              </a:tblGrid>
              <a:tr h="424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parameter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lot_id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of change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 of change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7937446"/>
                  </a:ext>
                </a:extLst>
              </a:tr>
              <a:tr h="424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FF"/>
                          </a:highlight>
                          <a:latin typeface="Calibri" panose="020F0502020204030204" pitchFamily="34" charset="0"/>
                        </a:rPr>
                        <a:t>Cap_N_type_EG_20_150_230_14000_Cinv@1.8V_M1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FFFF"/>
                          </a:highlight>
                          <a:latin typeface="Calibri" panose="020F0502020204030204" pitchFamily="34" charset="0"/>
                        </a:rPr>
                        <a:t>AZAAD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FFFF"/>
                          </a:highlight>
                          <a:latin typeface="Calibri" panose="020F0502020204030204" pitchFamily="34" charset="0"/>
                        </a:rPr>
                        <a:t>3/15/21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889788"/>
                  </a:ext>
                </a:extLst>
              </a:tr>
              <a:tr h="424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FF"/>
                          </a:highlight>
                          <a:latin typeface="Calibri" panose="020F0502020204030204" pitchFamily="34" charset="0"/>
                        </a:rPr>
                        <a:t>Cap_N_type_EG_20_150_230_14000_Cov_M1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FFFF"/>
                          </a:highlight>
                          <a:latin typeface="Calibri" panose="020F0502020204030204" pitchFamily="34" charset="0"/>
                        </a:rPr>
                        <a:t>AZAAD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FF"/>
                          </a:highlight>
                          <a:latin typeface="Calibri" panose="020F0502020204030204" pitchFamily="34" charset="0"/>
                        </a:rPr>
                        <a:t>3/15/21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8770298"/>
                  </a:ext>
                </a:extLst>
              </a:tr>
              <a:tr h="424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FF"/>
                          </a:highlight>
                          <a:latin typeface="Calibri" panose="020F0502020204030204" pitchFamily="34" charset="0"/>
                        </a:rPr>
                        <a:t>Cap_P_type_EG_20_150_230_14000_Cinv@1.8V_M1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FF"/>
                          </a:highlight>
                          <a:latin typeface="Calibri" panose="020F0502020204030204" pitchFamily="34" charset="0"/>
                        </a:rPr>
                        <a:t>AZAAD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FF"/>
                          </a:highlight>
                          <a:latin typeface="Calibri" panose="020F0502020204030204" pitchFamily="34" charset="0"/>
                        </a:rPr>
                        <a:t>3/15/21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5903147"/>
                  </a:ext>
                </a:extLst>
              </a:tr>
              <a:tr h="424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0000"/>
                          </a:highlight>
                          <a:latin typeface="Calibri" panose="020F0502020204030204" pitchFamily="34" charset="0"/>
                        </a:rPr>
                        <a:t>CAP_P_ULVT_4_150_230_7700_Ij_M1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0000"/>
                          </a:highlight>
                          <a:latin typeface="Calibri" panose="020F0502020204030204" pitchFamily="34" charset="0"/>
                        </a:rPr>
                        <a:t>AZAAD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0000"/>
                          </a:highlight>
                          <a:latin typeface="Calibri" panose="020F0502020204030204" pitchFamily="34" charset="0"/>
                        </a:rPr>
                        <a:t>3/15/21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7377989"/>
                  </a:ext>
                </a:extLst>
              </a:tr>
              <a:tr h="424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0000"/>
                          </a:highlight>
                          <a:latin typeface="Calibri" panose="020F0502020204030204" pitchFamily="34" charset="0"/>
                        </a:rPr>
                        <a:t>CAP_P_LVT_20_200_280_LB_20400_Ij_M1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0000"/>
                          </a:highlight>
                          <a:latin typeface="Calibri" panose="020F0502020204030204" pitchFamily="34" charset="0"/>
                        </a:rPr>
                        <a:t>AZAAD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0000"/>
                          </a:highlight>
                          <a:latin typeface="Calibri" panose="020F0502020204030204" pitchFamily="34" charset="0"/>
                        </a:rPr>
                        <a:t>3/15/21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024440"/>
                  </a:ext>
                </a:extLst>
              </a:tr>
              <a:tr h="424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Calibri" panose="020F0502020204030204" pitchFamily="34" charset="0"/>
                        </a:rPr>
                        <a:t>Cap_N_type_LVT_3_8_60_162000_Iginv@1V_M1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Calibri" panose="020F0502020204030204" pitchFamily="34" charset="0"/>
                        </a:rPr>
                        <a:t>A1AVU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Calibri" panose="020F0502020204030204" pitchFamily="34" charset="0"/>
                        </a:rPr>
                        <a:t>4/15/21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8581977"/>
                  </a:ext>
                </a:extLst>
              </a:tr>
              <a:tr h="424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Calibri" panose="020F0502020204030204" pitchFamily="34" charset="0"/>
                        </a:rPr>
                        <a:t>Cap_N_type_LVT_20_200_280_20400_Iginv@1V_M1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Calibri" panose="020F0502020204030204" pitchFamily="34" charset="0"/>
                        </a:rPr>
                        <a:t>A1AVU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Calibri" panose="020F0502020204030204" pitchFamily="34" charset="0"/>
                        </a:rPr>
                        <a:t>4/15/21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469696"/>
                  </a:ext>
                </a:extLst>
              </a:tr>
              <a:tr h="424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DLW_N_EG_150_230_DDB_4_Ilow@1.8V_M1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AZAF2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4/30/21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3466445"/>
                  </a:ext>
                </a:extLst>
              </a:tr>
              <a:tr h="424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DLW_N_EG_200_280_DDB_4_Ilow@1.8V_M1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AZAF2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4/30/21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5290774"/>
                  </a:ext>
                </a:extLst>
              </a:tr>
              <a:tr h="42462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DLW_N_EG_200_280_DDB_4_Vtlin_M1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AZAF2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4/30/21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6477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1055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E4BC9-399B-A843-9DA1-E20F5FD77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626" y="0"/>
            <a:ext cx="10515600" cy="62616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Cap_N_type_EG_20_150_230_14000_Cinv@1.8V_M1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20BE27-2BB5-104C-99DA-4E8C10B85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6022"/>
            <a:ext cx="12192000" cy="587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050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59A80-63BF-3543-A0DF-CC443B42C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79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Cap_N_type_EG_20_150_230_14000_Cov_M1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880140-CE57-2246-A18C-DA039C46F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929"/>
            <a:ext cx="12192000" cy="587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245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B4EEB-82BA-074D-A2C8-5F64E9996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687" y="7633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Cap_P_type_EG_20_150_230_14000_Cinv@1.8V_M1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0479F8-76F1-3247-B859-426664C7B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7572"/>
            <a:ext cx="12192000" cy="586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615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D19A5-3CF0-3B4C-99F6-881E431C5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21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CAP_P_ULVT_4_150_230_7700_Ij_M1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AAB21A-F21F-9940-BCFE-826011652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1719"/>
            <a:ext cx="12192000" cy="587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574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2467D-3B80-2647-9F3E-EC6BD3EF6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33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CAP_P_LVT_20_200_280_LB_20400_Ij_M1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D65AF0-7EB1-8A41-BCF4-3098CD83B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9581"/>
            <a:ext cx="12192000" cy="585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201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39A81-841F-B141-98D6-24D8E2428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33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Cap_N_type_LVT_3_8_60_162000_Iginv@1V_M1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231EB6-3CFD-A545-AC04-634771DF5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6834"/>
            <a:ext cx="12192000" cy="589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478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E97E4-BDC2-5D4A-9E65-F2A773BD2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39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Cap_N_type_LVT_20_200_280_20400_Iginv@1V_M1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F5501A-B8FA-134F-8947-A6AE913D3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0798"/>
            <a:ext cx="12192000" cy="585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802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333</Words>
  <Application>Microsoft Macintosh PowerPoint</Application>
  <PresentationFormat>Widescreen</PresentationFormat>
  <Paragraphs>46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Change Point Detection DD2 Only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Change Point Detection DD2 Only</dc:title>
  <dc:creator>ADAM YANG</dc:creator>
  <cp:lastModifiedBy>ADAM YANG</cp:lastModifiedBy>
  <cp:revision>2</cp:revision>
  <dcterms:created xsi:type="dcterms:W3CDTF">2021-07-13T18:40:16Z</dcterms:created>
  <dcterms:modified xsi:type="dcterms:W3CDTF">2021-07-13T18:56:50Z</dcterms:modified>
</cp:coreProperties>
</file>

<file path=docProps/thumbnail.jpeg>
</file>